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Jurgens" userId="66ff884e-9023-4dd8-90dc-7fe9b235e783" providerId="ADAL" clId="{10954D4D-6200-496A-8B1D-1018F09B01DF}"/>
    <pc:docChg chg="delSld">
      <pc:chgData name="Julie Jurgens" userId="66ff884e-9023-4dd8-90dc-7fe9b235e783" providerId="ADAL" clId="{10954D4D-6200-496A-8B1D-1018F09B01DF}" dt="2024-01-30T16:03:36.010" v="0" actId="47"/>
      <pc:docMkLst>
        <pc:docMk/>
      </pc:docMkLst>
      <pc:sldChg chg="del">
        <pc:chgData name="Julie Jurgens" userId="66ff884e-9023-4dd8-90dc-7fe9b235e783" providerId="ADAL" clId="{10954D4D-6200-496A-8B1D-1018F09B01DF}" dt="2024-01-30T16:03:36.010" v="0" actId="47"/>
        <pc:sldMkLst>
          <pc:docMk/>
          <pc:sldMk cId="4229902188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8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4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5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1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84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7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8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3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90F6-29ED-4348-BFEF-8CE9D5E7934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60ED0-C558-4552-84B3-8D52E5C17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hyperlink" Target="http://www.pnwlts.com/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jpg"/><Relationship Id="rId16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mountains and text&#10;&#10;Description automatically generated">
            <a:extLst>
              <a:ext uri="{FF2B5EF4-FFF2-40B4-BE49-F238E27FC236}">
                <a16:creationId xmlns:a16="http://schemas.microsoft.com/office/drawing/2014/main" id="{86E6EBA9-13EC-7F5A-7DAA-9F9B20A2AE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" y="333703"/>
            <a:ext cx="1235137" cy="6962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1D4D7A-54F8-1162-9F31-B5B079C57163}"/>
              </a:ext>
            </a:extLst>
          </p:cNvPr>
          <p:cNvSpPr txBox="1"/>
          <p:nvPr/>
        </p:nvSpPr>
        <p:spPr>
          <a:xfrm>
            <a:off x="1725930" y="429817"/>
            <a:ext cx="4834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Manufacturer’s representative Serving Washington State and Northern Idaho*</a:t>
            </a:r>
          </a:p>
          <a:p>
            <a:r>
              <a:rPr lang="en-US" sz="1100" b="1" dirty="0"/>
              <a:t>Specialists in Outdoor Lighting, All Things Poles, and Lighting Controls</a:t>
            </a:r>
          </a:p>
          <a:p>
            <a:r>
              <a:rPr lang="en-US" sz="1400" b="1" dirty="0">
                <a:hlinkClick r:id="rId3"/>
              </a:rPr>
              <a:t>www.pnwlts.com</a:t>
            </a:r>
            <a:r>
              <a:rPr lang="en-US" sz="1400" b="1" dirty="0"/>
              <a:t>                                                       206-944-1818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865A93-9E7D-B833-5643-D30BBE4E3F3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7553"/>
          <a:stretch/>
        </p:blipFill>
        <p:spPr>
          <a:xfrm>
            <a:off x="578751" y="1295844"/>
            <a:ext cx="2088976" cy="4967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1179F5-B769-D051-890F-6321C1E0EAF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52165"/>
          <a:stretch/>
        </p:blipFill>
        <p:spPr>
          <a:xfrm>
            <a:off x="651719" y="2240458"/>
            <a:ext cx="1807717" cy="6507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5467F07-1F66-0E19-9130-6DB63465E26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4910"/>
          <a:stretch/>
        </p:blipFill>
        <p:spPr>
          <a:xfrm>
            <a:off x="651719" y="3351226"/>
            <a:ext cx="1631170" cy="76287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98DBA93-7610-6977-5C54-FA430043E60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56530"/>
          <a:stretch/>
        </p:blipFill>
        <p:spPr>
          <a:xfrm>
            <a:off x="578751" y="4530047"/>
            <a:ext cx="2219760" cy="54080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8C0F5E6-8B7D-77B6-58E0-369EE2D11DC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54024"/>
          <a:stretch/>
        </p:blipFill>
        <p:spPr>
          <a:xfrm>
            <a:off x="3714602" y="4472446"/>
            <a:ext cx="2690305" cy="63300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3914E6B-40E2-946E-09C7-788CE9B8D6C8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54716"/>
          <a:stretch/>
        </p:blipFill>
        <p:spPr>
          <a:xfrm>
            <a:off x="340587" y="5567843"/>
            <a:ext cx="2383460" cy="58271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811FBD2-C27F-1C26-7D35-9B6D1071A67C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48726"/>
          <a:stretch/>
        </p:blipFill>
        <p:spPr>
          <a:xfrm>
            <a:off x="3976308" y="5581126"/>
            <a:ext cx="2114550" cy="62900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DD005DE-995E-3F7A-6D63-B6B4321C4EB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4748" y="7657174"/>
            <a:ext cx="1207650" cy="74849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2FA6AC2-0888-00AB-315B-1E487E7C676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95874" y="6644422"/>
            <a:ext cx="1709847" cy="632504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BDB0C46-FCB4-29F1-3689-927902613D3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247405" y="3361385"/>
            <a:ext cx="1572356" cy="631238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FFF41ED-D247-C5F7-7F93-2EA94078CAF2}"/>
              </a:ext>
            </a:extLst>
          </p:cNvPr>
          <p:cNvSpPr txBox="1"/>
          <p:nvPr/>
        </p:nvSpPr>
        <p:spPr>
          <a:xfrm>
            <a:off x="273198" y="1781055"/>
            <a:ext cx="31907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Alaskan cedar wood light poles – pest resistant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975ED6-EBF6-D845-A261-829D1EEF05DF}"/>
              </a:ext>
            </a:extLst>
          </p:cNvPr>
          <p:cNvSpPr txBox="1"/>
          <p:nvPr/>
        </p:nvSpPr>
        <p:spPr>
          <a:xfrm>
            <a:off x="113036" y="4009788"/>
            <a:ext cx="33326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Light poles, ped poles, specialty poles and light arms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AFDA42D-0CE0-CEF2-9EF2-B225AA915E4C}"/>
              </a:ext>
            </a:extLst>
          </p:cNvPr>
          <p:cNvSpPr txBox="1"/>
          <p:nvPr/>
        </p:nvSpPr>
        <p:spPr>
          <a:xfrm>
            <a:off x="113036" y="2898648"/>
            <a:ext cx="34587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Roadway &amp; Outdoor LED Light Fixtures &amp; Controls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85EFADB-EBF8-DE9B-E16A-2C37716C5698}"/>
              </a:ext>
            </a:extLst>
          </p:cNvPr>
          <p:cNvSpPr txBox="1"/>
          <p:nvPr/>
        </p:nvSpPr>
        <p:spPr>
          <a:xfrm>
            <a:off x="101965" y="6158158"/>
            <a:ext cx="3354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Global Leader in tunnel lighting &amp; modern LED lights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5776A0F-FDF6-ED4C-2EB3-525BAD058C05}"/>
              </a:ext>
            </a:extLst>
          </p:cNvPr>
          <p:cNvSpPr txBox="1"/>
          <p:nvPr/>
        </p:nvSpPr>
        <p:spPr>
          <a:xfrm>
            <a:off x="3717803" y="5064310"/>
            <a:ext cx="26903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Largest Outdoor Decorative Lighting Line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5B2106D-0D9B-870E-D43C-0549567BE964}"/>
              </a:ext>
            </a:extLst>
          </p:cNvPr>
          <p:cNvSpPr txBox="1"/>
          <p:nvPr/>
        </p:nvSpPr>
        <p:spPr>
          <a:xfrm>
            <a:off x="3519071" y="6176473"/>
            <a:ext cx="3418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Leader in traffic &amp; light Poles, EV Charging, &amp; MORE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B54B654-3B58-5C8E-64D5-210EABA27A1A}"/>
              </a:ext>
            </a:extLst>
          </p:cNvPr>
          <p:cNvSpPr txBox="1"/>
          <p:nvPr/>
        </p:nvSpPr>
        <p:spPr>
          <a:xfrm>
            <a:off x="297180" y="7208600"/>
            <a:ext cx="32476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Optimal NW solution – Vertical Solar Wrap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82665CA-1F1D-25F4-DEB1-2337E2FC3DB8}"/>
              </a:ext>
            </a:extLst>
          </p:cNvPr>
          <p:cNvSpPr txBox="1"/>
          <p:nvPr/>
        </p:nvSpPr>
        <p:spPr>
          <a:xfrm>
            <a:off x="113036" y="8452573"/>
            <a:ext cx="33508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High Quality Fiberglass &amp; Composite poles &amp; bases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F525301-2676-B745-2E20-6BE1C44767F9}"/>
              </a:ext>
            </a:extLst>
          </p:cNvPr>
          <p:cNvSpPr txBox="1"/>
          <p:nvPr/>
        </p:nvSpPr>
        <p:spPr>
          <a:xfrm>
            <a:off x="3706562" y="4024016"/>
            <a:ext cx="29455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Popular Canadian Style LED lighting &amp; Solutions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7C867D-9CF0-EB6C-7F69-6F5168EF5D6C}"/>
              </a:ext>
            </a:extLst>
          </p:cNvPr>
          <p:cNvSpPr txBox="1"/>
          <p:nvPr/>
        </p:nvSpPr>
        <p:spPr>
          <a:xfrm>
            <a:off x="154505" y="5059744"/>
            <a:ext cx="3199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Area Lights, Decorative Post tops, &amp; LED Retrofits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4061D55-DB19-5FA5-6496-FA03F256210F}"/>
              </a:ext>
            </a:extLst>
          </p:cNvPr>
          <p:cNvSpPr txBox="1"/>
          <p:nvPr/>
        </p:nvSpPr>
        <p:spPr>
          <a:xfrm>
            <a:off x="2869130" y="8846727"/>
            <a:ext cx="39888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*Some products are not available in all channels or geographies served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45D8411-8571-CE1D-71E3-AB98EA7F8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580" y="1213415"/>
            <a:ext cx="1381171" cy="64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0E9AA6C-165F-2AD0-F6FB-12B95BA943E8}"/>
              </a:ext>
            </a:extLst>
          </p:cNvPr>
          <p:cNvSpPr txBox="1"/>
          <p:nvPr/>
        </p:nvSpPr>
        <p:spPr>
          <a:xfrm>
            <a:off x="4254038" y="1824966"/>
            <a:ext cx="2685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EXTERIOR ONLY – Retrofits &amp; Decorative</a:t>
            </a:r>
          </a:p>
        </p:txBody>
      </p:sp>
      <p:pic>
        <p:nvPicPr>
          <p:cNvPr id="13" name="Picture 1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BCFA23A1-DDFD-C038-8A7B-2B21F388238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681" y="6572335"/>
            <a:ext cx="1632146" cy="676743"/>
          </a:xfrm>
          <a:prstGeom prst="rect">
            <a:avLst/>
          </a:prstGeom>
        </p:spPr>
      </p:pic>
      <p:pic>
        <p:nvPicPr>
          <p:cNvPr id="17" name="Picture 16" descr="A logo of a company&#10;&#10;Description automatically generated">
            <a:extLst>
              <a:ext uri="{FF2B5EF4-FFF2-40B4-BE49-F238E27FC236}">
                <a16:creationId xmlns:a16="http://schemas.microsoft.com/office/drawing/2014/main" id="{86B022EF-8C39-A51F-92EE-88A80C252E0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75" y="2280109"/>
            <a:ext cx="2241294" cy="56032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2464256-6BCB-AE3A-226F-4F616E542A63}"/>
              </a:ext>
            </a:extLst>
          </p:cNvPr>
          <p:cNvSpPr txBox="1"/>
          <p:nvPr/>
        </p:nvSpPr>
        <p:spPr>
          <a:xfrm>
            <a:off x="3855296" y="2890174"/>
            <a:ext cx="31907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Solar Street &amp; Area Lighting &amp; Pedestrian Safety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39D3ECA-682E-AD95-F9D9-93E2840CB2DF}"/>
              </a:ext>
            </a:extLst>
          </p:cNvPr>
          <p:cNvSpPr txBox="1"/>
          <p:nvPr/>
        </p:nvSpPr>
        <p:spPr>
          <a:xfrm>
            <a:off x="3882640" y="7186901"/>
            <a:ext cx="25933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Roadway, Municipal, Utility Only</a:t>
            </a:r>
          </a:p>
          <a:p>
            <a:r>
              <a:rPr lang="en-US" sz="1100" b="1" dirty="0"/>
              <a:t>European Designs Manufactured in USA</a:t>
            </a:r>
          </a:p>
        </p:txBody>
      </p:sp>
    </p:spTree>
    <p:extLst>
      <p:ext uri="{BB962C8B-B14F-4D97-AF65-F5344CB8AC3E}">
        <p14:creationId xmlns:p14="http://schemas.microsoft.com/office/powerpoint/2010/main" val="1162665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8285c8a-0dc1-4acb-acec-863aed021615" xsi:nil="true"/>
    <lcf76f155ced4ddcb4097134ff3c332f xmlns="038e5de8-5bc9-49af-b904-f10f2740c2e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EC1D1D176FF74BAA9DD27424453D2A" ma:contentTypeVersion="17" ma:contentTypeDescription="Create a new document." ma:contentTypeScope="" ma:versionID="e49f6617cac6742106c63283be1b1a15">
  <xsd:schema xmlns:xsd="http://www.w3.org/2001/XMLSchema" xmlns:xs="http://www.w3.org/2001/XMLSchema" xmlns:p="http://schemas.microsoft.com/office/2006/metadata/properties" xmlns:ns2="038e5de8-5bc9-49af-b904-f10f2740c2e3" xmlns:ns3="78285c8a-0dc1-4acb-acec-863aed021615" targetNamespace="http://schemas.microsoft.com/office/2006/metadata/properties" ma:root="true" ma:fieldsID="1cfa3374964e53168718ec48b2271fe3" ns2:_="" ns3:_="">
    <xsd:import namespace="038e5de8-5bc9-49af-b904-f10f2740c2e3"/>
    <xsd:import namespace="78285c8a-0dc1-4acb-acec-863aed0216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8e5de8-5bc9-49af-b904-f10f2740c2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68bde20-b35c-4503-85d4-41d97619db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285c8a-0dc1-4acb-acec-863aed02161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64f0819-3983-4381-8ba6-15fec97aab8e}" ma:internalName="TaxCatchAll" ma:showField="CatchAllData" ma:web="78285c8a-0dc1-4acb-acec-863aed0216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DE876C-AB0C-4235-877F-2F50ABB5E0D0}">
  <ds:schemaRefs>
    <ds:schemaRef ds:uri="http://schemas.microsoft.com/office/2006/metadata/properties"/>
    <ds:schemaRef ds:uri="http://schemas.microsoft.com/office/infopath/2007/PartnerControls"/>
    <ds:schemaRef ds:uri="78285c8a-0dc1-4acb-acec-863aed021615"/>
    <ds:schemaRef ds:uri="038e5de8-5bc9-49af-b904-f10f2740c2e3"/>
  </ds:schemaRefs>
</ds:datastoreItem>
</file>

<file path=customXml/itemProps2.xml><?xml version="1.0" encoding="utf-8"?>
<ds:datastoreItem xmlns:ds="http://schemas.openxmlformats.org/officeDocument/2006/customXml" ds:itemID="{5A45E6EE-4789-4A27-B7CB-4E0E1842EB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1B21C4-593C-466F-B684-496974E3E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8e5de8-5bc9-49af-b904-f10f2740c2e3"/>
    <ds:schemaRef ds:uri="78285c8a-0dc1-4acb-acec-863aed0216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87</TotalTime>
  <Words>149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Jurgens</dc:creator>
  <cp:lastModifiedBy>Julie Jurgens</cp:lastModifiedBy>
  <cp:revision>2</cp:revision>
  <cp:lastPrinted>2023-10-09T22:18:37Z</cp:lastPrinted>
  <dcterms:created xsi:type="dcterms:W3CDTF">2023-10-09T21:12:49Z</dcterms:created>
  <dcterms:modified xsi:type="dcterms:W3CDTF">2024-01-30T16:03:47Z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0x01010095EC1D1D176FF74BAA9DD27424453D2A</vt:lpwstr>
  </property>
</Properties>
</file>